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14A"/>
    <a:srgbClr val="33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EEC2-E952-4970-A7C7-76CE0CA6F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A9E7B-8B0F-40B0-B9CE-4A9359052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B77F1-6B0F-4655-927E-475598A7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8394C-5976-47A7-AFE8-3648DD6D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BA113-DE1E-4ED3-B78F-87E4C1DF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2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45A5-EC8B-4B87-A03B-28C5FEA6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0AC6D-D188-4E75-8BF3-7C64A068C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99FFD-BDAC-4063-9992-E3B8DDAD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F736-E904-43C5-BE58-55E2B832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3C230-69DB-41C5-8575-8A459BF6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3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73005-CD36-4111-8FC0-21A35D5D1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D6BB1-AA25-4E41-8B12-67806A395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305A9-053F-4C51-8925-8133BC39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6029F-D1A5-4070-9DFD-9F1143D7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E8F1-F242-4C75-AB62-3EB4113D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0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87D3-2B92-4224-A5EE-C981A7DF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36C9-50E4-4150-9101-649A39960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803EE-129C-41E1-BB80-BD2AFD31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E315A-C785-45F1-86F3-23886A7A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705B-FC39-4587-AC4A-1357D4E1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5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2913-5123-4D01-A7BB-0619DA71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C4684-AB23-4C94-BCDA-28ED4E96F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A03B3-2008-4045-94AA-F85BA56B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7AA8-D54F-4531-B208-9BEE8AB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7D8CE-1080-4B49-B9FC-FB92A99F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96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78D7-79A1-4BE4-B806-68019BB7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457B-21A6-44F6-A7C1-4359B68DF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8826A-40ED-455A-9A5E-E27147256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19447-ED53-444F-8E29-AADEC1BB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8497D-0A34-40B1-9F42-F62F63F5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02B43-FFA2-4F0B-A44C-E7F01524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9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3A12-D33B-4B3F-9800-7C061553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C5607-7681-4D40-9D42-90425E332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C73C2-7E1E-4805-B387-205ADDDBD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C699F-701C-42F5-BCC2-F70AC9373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83C08-85D5-40C9-9C5A-060C5B6C5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63858-0230-49B9-920C-FFED24E7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06E5D-9A44-45C8-8C6E-295D5364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3FE92-E524-4DC0-8D6A-E44DAFB7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8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D88F-7441-4803-A393-75FC4DAD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D070D-3F42-4882-A833-E867A69C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40D41-80B7-4F06-A84C-E6086774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2BF2C-B7D3-4F45-840D-657FF380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3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47902-7417-40D4-820C-4433EF11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0F40A-E2D0-45A5-BB31-E4A449AC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BCEB0-C19B-4546-9763-A330AA68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93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FAFF-2857-4372-A0AC-B5102C93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E812-FC5C-4A46-8886-A3BB83C5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1442B-2B72-4E6C-B228-6B03EC077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7CAB5-6255-4183-92A3-16D4BE1C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0357E-19CB-4CE1-ACF0-D65705DA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F0817-3C9E-4F30-BAE8-5EDFBF5A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6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E2F9-1D24-458F-AF6B-A099B957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E4832-2C50-4A4E-B80A-B14EE76DA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EB9C7-61D2-4A3B-AA9B-60866240B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1D2A4-A4A2-4CCE-BAD6-23432282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04C09-6F89-4BBE-A945-AD01FDBF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25307-FAB8-4269-9D96-0A6C586B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8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4D7E6-8F35-41FC-B255-0E07A7FF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CACA8-89A4-4A00-9566-80BEBBE4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277C-85B1-4153-A104-8B8EC2EBC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E7C5D-91DE-440A-9483-A75ABD943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70D41-EC00-4620-8AFC-FF44876BF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9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hyperlink" Target="http://www.nnlf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C336CB-94D9-4102-8DB1-765AF9537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6" t="14067" b="2341"/>
          <a:stretch/>
        </p:blipFill>
        <p:spPr>
          <a:xfrm>
            <a:off x="-307" y="0"/>
            <a:ext cx="1219230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1083" y="266329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Enter our Children’s Short Story Competition and be in with a chance to win </a:t>
            </a:r>
            <a:r>
              <a:rPr lang="en-GB" sz="9600" dirty="0">
                <a:solidFill>
                  <a:srgbClr val="F7014A"/>
                </a:solidFill>
                <a:latin typeface="+mn-lt"/>
              </a:rPr>
              <a:t>£100!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1583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EC3F3-0836-4ADA-BA12-32203F03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76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227" y="150920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Stories must be on the theme of ‘Inventions’ and can be in any genre you like! The more unique and creative the better!</a:t>
            </a:r>
            <a:endParaRPr lang="en-GB" sz="96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6725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EC3F3-0836-4ADA-BA12-32203F03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76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227" y="150920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Stories must have some link to North Notts and can be no longer than 777 words! </a:t>
            </a:r>
            <a:br>
              <a:rPr lang="en-GB" dirty="0">
                <a:solidFill>
                  <a:srgbClr val="330836"/>
                </a:solidFill>
                <a:latin typeface="+mn-lt"/>
              </a:rPr>
            </a:br>
            <a:r>
              <a:rPr lang="en-GB" sz="3200" dirty="0">
                <a:solidFill>
                  <a:srgbClr val="330836"/>
                </a:solidFill>
                <a:latin typeface="+mn-lt"/>
              </a:rPr>
              <a:t>(To commemorate the </a:t>
            </a:r>
            <a:r>
              <a:rPr lang="en-GB" sz="3200" dirty="0" err="1">
                <a:solidFill>
                  <a:srgbClr val="330836"/>
                </a:solidFill>
                <a:latin typeface="+mn-lt"/>
              </a:rPr>
              <a:t>completition</a:t>
            </a:r>
            <a:r>
              <a:rPr lang="en-GB" sz="3200" dirty="0">
                <a:solidFill>
                  <a:srgbClr val="330836"/>
                </a:solidFill>
                <a:latin typeface="+mn-lt"/>
              </a:rPr>
              <a:t> of Chesterfield Canal in 1777!)</a:t>
            </a:r>
            <a:endParaRPr lang="en-GB" sz="32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859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EC3F3-0836-4ADA-BA12-32203F03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76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227" y="150920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You must be aged between 7-14 at the time of entering. If you are older, then take a look at the competitions for 15+!</a:t>
            </a:r>
            <a:endParaRPr lang="en-GB" sz="32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316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EC3F3-0836-4ADA-BA12-32203F03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76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BEFE-B728-4001-AE9B-952F64671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21" y="2427417"/>
            <a:ext cx="4435321" cy="4435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264" y="117629"/>
            <a:ext cx="5841836" cy="6622742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Finalists will be invited to the Awards Ceremony at the new </a:t>
            </a: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r>
              <a:rPr lang="en-GB" dirty="0">
                <a:solidFill>
                  <a:srgbClr val="330836"/>
                </a:solidFill>
                <a:latin typeface="+mn-lt"/>
              </a:rPr>
              <a:t>in September!</a:t>
            </a:r>
            <a:endParaRPr lang="en-GB" sz="32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0456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EC3F3-0836-4ADA-BA12-32203F03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76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227" y="150920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Prizes up for grabs…</a:t>
            </a: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r>
              <a:rPr lang="en-GB" dirty="0">
                <a:solidFill>
                  <a:srgbClr val="330836"/>
                </a:solidFill>
                <a:latin typeface="+mn-lt"/>
              </a:rPr>
              <a:t>	</a:t>
            </a:r>
            <a:r>
              <a:rPr lang="en-GB" sz="7200" dirty="0">
                <a:solidFill>
                  <a:srgbClr val="330836"/>
                </a:solidFill>
                <a:latin typeface="+mn-lt"/>
              </a:rPr>
              <a:t>1</a:t>
            </a:r>
            <a:r>
              <a:rPr lang="en-GB" sz="7200" baseline="30000" dirty="0">
                <a:solidFill>
                  <a:srgbClr val="330836"/>
                </a:solidFill>
                <a:latin typeface="+mn-lt"/>
              </a:rPr>
              <a:t>st</a:t>
            </a:r>
            <a:r>
              <a:rPr lang="en-GB" sz="7200" dirty="0">
                <a:solidFill>
                  <a:srgbClr val="330836"/>
                </a:solidFill>
                <a:latin typeface="+mn-lt"/>
              </a:rPr>
              <a:t> - 	</a:t>
            </a:r>
            <a:r>
              <a:rPr lang="en-GB" sz="7200" dirty="0">
                <a:solidFill>
                  <a:srgbClr val="F7014A"/>
                </a:solidFill>
                <a:latin typeface="+mn-lt"/>
              </a:rPr>
              <a:t>£100</a:t>
            </a:r>
            <a:br>
              <a:rPr lang="en-GB" sz="7200" dirty="0">
                <a:solidFill>
                  <a:srgbClr val="330836"/>
                </a:solidFill>
                <a:latin typeface="+mn-lt"/>
              </a:rPr>
            </a:br>
            <a:r>
              <a:rPr lang="en-GB" sz="7200" dirty="0">
                <a:solidFill>
                  <a:srgbClr val="330836"/>
                </a:solidFill>
                <a:latin typeface="+mn-lt"/>
              </a:rPr>
              <a:t>	2</a:t>
            </a:r>
            <a:r>
              <a:rPr lang="en-GB" sz="7200" baseline="30000" dirty="0">
                <a:solidFill>
                  <a:srgbClr val="330836"/>
                </a:solidFill>
                <a:latin typeface="+mn-lt"/>
              </a:rPr>
              <a:t>nd</a:t>
            </a:r>
            <a:r>
              <a:rPr lang="en-GB" sz="7200" dirty="0">
                <a:solidFill>
                  <a:srgbClr val="330836"/>
                </a:solidFill>
                <a:latin typeface="+mn-lt"/>
              </a:rPr>
              <a:t> - 	</a:t>
            </a:r>
            <a:r>
              <a:rPr lang="en-GB" sz="7200" dirty="0">
                <a:solidFill>
                  <a:srgbClr val="F7014A"/>
                </a:solidFill>
                <a:latin typeface="+mn-lt"/>
              </a:rPr>
              <a:t>£50</a:t>
            </a:r>
            <a:br>
              <a:rPr lang="en-GB" sz="7200" dirty="0">
                <a:solidFill>
                  <a:srgbClr val="330836"/>
                </a:solidFill>
                <a:latin typeface="+mn-lt"/>
              </a:rPr>
            </a:br>
            <a:r>
              <a:rPr lang="en-GB" sz="7200" dirty="0">
                <a:solidFill>
                  <a:srgbClr val="330836"/>
                </a:solidFill>
                <a:latin typeface="+mn-lt"/>
              </a:rPr>
              <a:t>	3</a:t>
            </a:r>
            <a:r>
              <a:rPr lang="en-GB" sz="7200" baseline="30000" dirty="0">
                <a:solidFill>
                  <a:srgbClr val="330836"/>
                </a:solidFill>
                <a:latin typeface="+mn-lt"/>
              </a:rPr>
              <a:t>rd</a:t>
            </a:r>
            <a:r>
              <a:rPr lang="en-GB" sz="7200" dirty="0">
                <a:solidFill>
                  <a:srgbClr val="330836"/>
                </a:solidFill>
                <a:latin typeface="+mn-lt"/>
              </a:rPr>
              <a:t> - 	</a:t>
            </a:r>
            <a:r>
              <a:rPr lang="en-GB" sz="7200" dirty="0">
                <a:solidFill>
                  <a:srgbClr val="F7014A"/>
                </a:solidFill>
                <a:latin typeface="+mn-lt"/>
              </a:rPr>
              <a:t>£25</a:t>
            </a: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endParaRPr lang="en-GB" sz="32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4640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EC3F3-0836-4ADA-BA12-32203F03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76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227" y="150920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So what are you waiting for? Get writing!</a:t>
            </a: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r>
              <a:rPr lang="en-GB" sz="4400" dirty="0">
                <a:solidFill>
                  <a:srgbClr val="330836"/>
                </a:solidFill>
                <a:latin typeface="+mn-lt"/>
              </a:rPr>
              <a:t>Full rules of entry on </a:t>
            </a:r>
            <a:r>
              <a:rPr lang="en-GB" sz="4400" dirty="0">
                <a:solidFill>
                  <a:srgbClr val="330836"/>
                </a:solidFill>
                <a:latin typeface="+mn-lt"/>
                <a:hlinkClick r:id="rId4"/>
              </a:rPr>
              <a:t>www.nnlf.org.uk</a:t>
            </a:r>
            <a:r>
              <a:rPr lang="en-GB" sz="4400" dirty="0">
                <a:solidFill>
                  <a:srgbClr val="330836"/>
                </a:solidFill>
                <a:latin typeface="+mn-lt"/>
              </a:rPr>
              <a:t> or follow us on social media @</a:t>
            </a:r>
            <a:r>
              <a:rPr lang="en-GB" sz="4400" dirty="0" err="1">
                <a:solidFill>
                  <a:srgbClr val="330836"/>
                </a:solidFill>
                <a:latin typeface="+mn-lt"/>
              </a:rPr>
              <a:t>nnlitfest</a:t>
            </a:r>
            <a:r>
              <a:rPr lang="en-GB" sz="4400" dirty="0">
                <a:solidFill>
                  <a:srgbClr val="330836"/>
                </a:solidFill>
                <a:latin typeface="+mn-lt"/>
              </a:rPr>
              <a:t> </a:t>
            </a:r>
            <a:br>
              <a:rPr lang="en-GB" sz="4000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endParaRPr lang="en-GB" sz="32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572BB2-B0F8-4EF7-A5EA-25895E010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072"/>
          <a:stretch/>
        </p:blipFill>
        <p:spPr>
          <a:xfrm>
            <a:off x="8206620" y="6005214"/>
            <a:ext cx="1913924" cy="7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40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114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Enter our Children’s Short Story Competition and be in with a chance to win £100!</vt:lpstr>
      <vt:lpstr>Stories must be on the theme of ‘Inventions’ and can be in any genre you like! The more unique and creative the better!</vt:lpstr>
      <vt:lpstr>Stories must have some link to North Notts and can be no longer than 777 words!  (To commemorate the completition of Chesterfield Canal in 1777!)</vt:lpstr>
      <vt:lpstr>You must be aged between 7-14 at the time of entering. If you are older, then take a look at the competitions for 15+!</vt:lpstr>
      <vt:lpstr>Finalists will be invited to the Awards Ceremony at the new     in September!</vt:lpstr>
      <vt:lpstr>Prizes up for grabs…   1st -  £100  2nd -  £50  3rd -  £25  </vt:lpstr>
      <vt:lpstr>So what are you waiting for? Get writing!  Full rules of entry on www.nnlf.org.uk or follow us on social media @nnlitfest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Carney-Marsh</dc:creator>
  <cp:lastModifiedBy>Elizabeth Carney-Marsh</cp:lastModifiedBy>
  <cp:revision>10</cp:revision>
  <dcterms:created xsi:type="dcterms:W3CDTF">2019-06-06T12:54:12Z</dcterms:created>
  <dcterms:modified xsi:type="dcterms:W3CDTF">2019-06-06T13:47:32Z</dcterms:modified>
</cp:coreProperties>
</file>